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299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17" r:id="rId14"/>
    <p:sldId id="309" r:id="rId15"/>
    <p:sldId id="311" r:id="rId16"/>
    <p:sldId id="312" r:id="rId17"/>
    <p:sldId id="313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5"/>
    <p:restoredTop sz="94650"/>
  </p:normalViewPr>
  <p:slideViewPr>
    <p:cSldViewPr snapToGrid="0" snapToObjects="1">
      <p:cViewPr varScale="1">
        <p:scale>
          <a:sx n="71" d="100"/>
          <a:sy n="71" d="100"/>
        </p:scale>
        <p:origin x="192" y="2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4D35-DCDE-EA47-A0C0-AD84D8007DAF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7932-FDFF-CE4B-A958-0156CC812F22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C826-11C2-5549-B802-569B76190CA5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105E-EB60-7F46-86CA-C261CE5032B1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B44E-34AC-9A41-8EC5-0F54509975AA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C645-B1B0-854F-9F19-5D6BD84110FE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E63-77F7-6A4F-916E-8CBBCFBB079E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B0E-8AA5-2941-B037-08A4D166FD93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5623" y="645978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FCFA-731E-6D43-967A-2CDB0C4BEA9A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040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B03C93-26BC-1641-A25D-2D593F8F84A2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EAE9-8399-8E43-9ABA-FE224D371599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22C001-6038-8847-988D-BBB0F3BB7EA0}" type="datetime1">
              <a:rPr lang="en-GB" smtClean="0"/>
              <a:t>04/12/2015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5" Type="http://schemas.openxmlformats.org/officeDocument/2006/relationships/hyperlink" Target="http://twitter.com/ahmadaassaf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hyperlink" Target="http://twitter.com/ahmadaassaf" TargetMode="External"/><Relationship Id="rId5" Type="http://schemas.openxmlformats.org/officeDocument/2006/relationships/hyperlink" Target="http://github.com/ahmadassaf" TargetMode="External"/><Relationship Id="rId6" Type="http://schemas.openxmlformats.org/officeDocument/2006/relationships/image" Target="../media/image4.tiff"/><Relationship Id="rId7" Type="http://schemas.openxmlformats.org/officeDocument/2006/relationships/image" Target="../media/image20.tiff"/><Relationship Id="rId8" Type="http://schemas.openxmlformats.org/officeDocument/2006/relationships/image" Target="../media/image10.tiff"/><Relationship Id="rId9" Type="http://schemas.openxmlformats.org/officeDocument/2006/relationships/image" Target="../media/image21.jpe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.informatik.hu-berlin.de/LDSrcAss/datenquelle.php" TargetMode="External"/><Relationship Id="rId4" Type="http://schemas.openxmlformats.org/officeDocument/2006/relationships/hyperlink" Target="https://certificates.theodi.org/" TargetMode="External"/><Relationship Id="rId5" Type="http://schemas.openxmlformats.org/officeDocument/2006/relationships/hyperlink" Target="http://labs.data.gov/dashboard/" TargetMode="External"/><Relationship Id="rId6" Type="http://schemas.openxmlformats.org/officeDocument/2006/relationships/hyperlink" Target="http://validator.lod-cloud.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github.com/ahmadassaf/opendata-checker/" TargetMode="External"/><Relationship Id="rId5" Type="http://schemas.openxmlformats.org/officeDocument/2006/relationships/image" Target="../media/image10.tif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523220"/>
            <a:chOff x="0" y="6464270"/>
            <a:chExt cx="14628377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7541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PROFILES 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International Workshop on Dataset </a:t>
              </a:r>
              <a:r>
                <a:rPr lang="en-US" sz="1400" dirty="0" err="1">
                  <a:solidFill>
                    <a:schemeClr val="bg1"/>
                  </a:solidFill>
                </a:rPr>
                <a:t>PROFIling</a:t>
              </a:r>
              <a:r>
                <a:rPr lang="en-US" sz="1400" dirty="0">
                  <a:solidFill>
                    <a:schemeClr val="bg1"/>
                  </a:solidFill>
                </a:rPr>
                <a:t> &amp; </a:t>
              </a:r>
              <a:r>
                <a:rPr lang="en-US" sz="1400" dirty="0" err="1">
                  <a:solidFill>
                    <a:schemeClr val="bg1"/>
                  </a:solidFill>
                </a:rPr>
                <a:t>fEderated</a:t>
              </a:r>
              <a:r>
                <a:rPr lang="en-US" sz="1400" dirty="0">
                  <a:solidFill>
                    <a:schemeClr val="bg1"/>
                  </a:solidFill>
                </a:rPr>
                <a:t> Search for Linked Data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v) Metadata 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077686"/>
            <a:ext cx="6630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emails,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urls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1077686"/>
            <a:ext cx="3190519" cy="3645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045" y="5164754"/>
            <a:ext cx="1074955" cy="1074955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8614610" y="4793507"/>
            <a:ext cx="2348564" cy="272153"/>
          </a:xfrm>
          <a:prstGeom prst="downArrow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mappings</a:t>
            </a:r>
            <a:r>
              <a:rPr lang="en-US" sz="1600" dirty="0" smtClean="0"/>
              <a:t>✝</a:t>
            </a:r>
            <a:r>
              <a:rPr lang="en-US" sz="2400" dirty="0" smtClean="0"/>
              <a:t> 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65537" y="6025868"/>
            <a:ext cx="580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github.com/ahmadassaf/opendata-checker/blob/master/util/licenseMappings.json</a:t>
            </a:r>
            <a:r>
              <a:rPr lang="en-US" sz="1100" dirty="0"/>
              <a:t> </a:t>
            </a:r>
            <a:endParaRPr lang="en-US" sz="11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8" y="916367"/>
            <a:ext cx="7583331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properties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queries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aggregation values e.g.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4" y="916366"/>
            <a:ext cx="4637977" cy="52993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683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vi) Profile and Report Generation</a:t>
            </a:r>
          </a:p>
          <a:p>
            <a:pPr algn="ctr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XbxjCKX0R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1937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2184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data.amsterdamopendata.nl</a:t>
            </a:r>
            <a:r>
              <a:rPr lang="en-US" sz="2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</a:t>
            </a:r>
            <a:r>
              <a:rPr lang="en-US" sz="2400" b="1" dirty="0" smtClean="0"/>
              <a:t>correctness</a:t>
            </a:r>
            <a:r>
              <a:rPr lang="en-US" sz="2400" dirty="0" smtClean="0"/>
              <a:t> and </a:t>
            </a:r>
            <a:r>
              <a:rPr lang="en-US" sz="2400" b="1" dirty="0" smtClean="0"/>
              <a:t>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Experiments &amp; </a:t>
              </a:r>
              <a:r>
                <a:rPr lang="en-US" sz="3200" dirty="0" smtClean="0">
                  <a:latin typeface="+mj-lt"/>
                </a:rPr>
                <a:t>Evaluation – Profiling Completeness</a:t>
              </a:r>
              <a:endParaRPr lang="en-US" sz="3200" dirty="0">
                <a:latin typeface="+mj-lt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>
                <a:latin typeface="+mj-lt"/>
              </a:rPr>
              <a:t>To analyze the completeness, we manually constructed a synthetic set of profiles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>
                <a:latin typeface="+mj-lt"/>
              </a:rPr>
              <a:t>The profiles cover the range of uncommon problems that occur in a certain </a:t>
            </a:r>
            <a:r>
              <a:rPr lang="en-US" sz="2400" smtClean="0">
                <a:latin typeface="+mj-lt"/>
              </a:rPr>
              <a:t>dataset</a:t>
            </a:r>
            <a:r>
              <a:rPr lang="en-US" sz="2400" smtClean="0">
                <a:latin typeface="+mj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>
                <a:latin typeface="+mj-lt"/>
              </a:rPr>
              <a:t>Incorrect resources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mimtype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size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Droid Sans Mono for Powerline" charset="0"/>
              <a:ea typeface="Droid Sans Mono for Powerline" charset="0"/>
              <a:cs typeface="Droid Sans Mono for Powerline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>
                <a:latin typeface="+mj-lt"/>
              </a:rPr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>
                <a:latin typeface="+mj-lt"/>
              </a:rPr>
              <a:t>Correct normalization of license </a:t>
            </a:r>
            <a:r>
              <a:rPr lang="en-US" sz="2400" dirty="0" smtClean="0">
                <a:latin typeface="+mj-lt"/>
              </a:rPr>
              <a:t>information: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license_id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license_title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Droid Sans Mono for Powerline" charset="0"/>
              <a:ea typeface="Droid Sans Mono for Powerline" charset="0"/>
              <a:cs typeface="Droid Sans Mono for Powerline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>
                <a:latin typeface="+mj-lt"/>
              </a:rPr>
              <a:t>Syntactically invalid emails and </a:t>
            </a:r>
            <a:r>
              <a:rPr lang="en-US" sz="2400" dirty="0" err="1" smtClean="0">
                <a:latin typeface="+mj-lt"/>
              </a:rPr>
              <a:t>urls</a:t>
            </a:r>
            <a:r>
              <a:rPr lang="en-US" sz="2400" dirty="0" smtClean="0">
                <a:latin typeface="+mj-lt"/>
              </a:rPr>
              <a:t> :</a:t>
            </a:r>
            <a:r>
              <a:rPr lang="en-US" sz="2400" dirty="0" smtClean="0">
                <a:latin typeface="+mj-lt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author_email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 </a:t>
            </a:r>
            <a:r>
              <a:rPr lang="en-US" sz="2400" dirty="0">
                <a:latin typeface="+mj-lt"/>
              </a:rPr>
              <a:t>or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Droid Sans Mono for Powerline" charset="0"/>
                <a:cs typeface="Droid Sans Mono for Powerline" charset="0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 for Powerline" charset="0"/>
                <a:ea typeface="Droid Sans Mono for Powerline" charset="0"/>
                <a:cs typeface="Droid Sans Mono for Powerline" charset="0"/>
              </a:rPr>
              <a:t>maintainer_email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Droid Sans Mono for Powerline" charset="0"/>
              <a:ea typeface="Droid Sans Mono for Powerline" charset="0"/>
              <a:cs typeface="Droid Sans Mono for Powerline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>
              <a:latin typeface="+mj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j-lt"/>
              </a:rPr>
              <a:pPr/>
              <a:t>17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http://ahmadassaf.com/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0710" y="1463573"/>
            <a:ext cx="3325788" cy="4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13]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data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Profiling Tasks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3137493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0788" y="191766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Profiling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63" y="1430806"/>
            <a:ext cx="437176" cy="4371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50340" y="1991485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Profiling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12" y="1461986"/>
            <a:ext cx="410151" cy="41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312" y="1468826"/>
            <a:ext cx="530459" cy="5304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8586" y="199148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Topical Profiling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06754" y="1337589"/>
            <a:ext cx="2083140" cy="1193855"/>
            <a:chOff x="4706754" y="1337589"/>
            <a:chExt cx="2083140" cy="1193855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706754" y="2512194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720396" y="1337589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tool</a:t>
            </a:r>
            <a:r>
              <a:rPr lang="en-US" sz="1200" dirty="0" smtClean="0"/>
              <a:t>✝</a:t>
            </a:r>
            <a:r>
              <a:rPr lang="en-US" sz="2400" dirty="0" smtClean="0"/>
              <a:t> Provides metadata assessment based on manual user input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certificate</a:t>
            </a:r>
            <a:r>
              <a:rPr lang="en-US" sz="1100" dirty="0" smtClean="0"/>
              <a:t>✝✝</a:t>
            </a:r>
            <a:r>
              <a:rPr lang="en-US" sz="2400" dirty="0" smtClean="0"/>
              <a:t> provides descriptions of the published data quality in plain English based on an extensive survey filled by the publisher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Dashboard</a:t>
            </a:r>
            <a:r>
              <a:rPr lang="en-US" sz="1200" dirty="0" smtClean="0"/>
              <a:t>✝✝✝</a:t>
            </a:r>
            <a:r>
              <a:rPr lang="en-US" sz="2400" dirty="0" smtClean="0"/>
              <a:t> tracks and measures how US governments implements Open Data principles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Validator</a:t>
            </a:r>
            <a:r>
              <a:rPr lang="en-US" sz="1200" dirty="0" smtClean="0"/>
              <a:t>✝✝✝✝</a:t>
            </a:r>
            <a:r>
              <a:rPr lang="en-US" sz="2400" dirty="0" smtClean="0"/>
              <a:t> gives an overview of data sources cataloged on the </a:t>
            </a:r>
            <a:r>
              <a:rPr lang="en-US" sz="2400" dirty="0" err="1" smtClean="0"/>
              <a:t>datahub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798785" y="5561020"/>
            <a:ext cx="4426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linkeddata.informatik.hu-berlin.de/LDSrcAss/datenquelle.php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     </a:t>
            </a:r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://certificates.theodi.org</a:t>
            </a:r>
            <a:r>
              <a:rPr lang="en-US" sz="1100" dirty="0" smtClean="0">
                <a:hlinkClick r:id="rId4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✝✝✝   </a:t>
            </a:r>
            <a:r>
              <a:rPr lang="en-US" sz="1100" dirty="0" smtClean="0">
                <a:hlinkClick r:id="rId5"/>
              </a:rPr>
              <a:t>http</a:t>
            </a:r>
            <a:r>
              <a:rPr lang="en-US" sz="1100" dirty="0">
                <a:hlinkClick r:id="rId5"/>
              </a:rPr>
              <a:t>://labs.data.gov/dashboard</a:t>
            </a:r>
            <a:r>
              <a:rPr lang="en-US" sz="1100" dirty="0" smtClean="0">
                <a:hlinkClick r:id="rId5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✝✝✝✝ </a:t>
            </a:r>
            <a:r>
              <a:rPr lang="en-US" sz="1100" dirty="0">
                <a:hlinkClick r:id="rId6"/>
              </a:rPr>
              <a:t>http://validator.lod-cloud.net</a:t>
            </a:r>
            <a:r>
              <a:rPr lang="en-US" sz="1100" dirty="0" smtClean="0">
                <a:hlinkClick r:id="rId6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625100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026" y="2757825"/>
            <a:ext cx="1803231" cy="180323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i</a:t>
              </a:r>
              <a:r>
                <a:rPr lang="en-US" sz="3200" dirty="0" smtClean="0"/>
                <a:t>) Data 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is extensible to any data portal exposing its functionalities via an external accessible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ii) Metadata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293563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divided the metadata information into four main types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647929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120922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smtClean="0"/>
              <a:t>Roomba currently supports CKAN-based data portals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97" y="968566"/>
            <a:ext cx="1873961" cy="187396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iii) Instance 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828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dataset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iv) Instance </a:t>
              </a:r>
              <a:r>
                <a:rPr lang="en-US" sz="3200" dirty="0"/>
                <a:t>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Random Sampling</a:t>
            </a:r>
            <a:r>
              <a:rPr lang="en-US" sz="2400" dirty="0" smtClean="0"/>
              <a:t>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Weighted Sampling</a:t>
            </a:r>
            <a:r>
              <a:rPr lang="en-US" sz="2400" dirty="0" smtClean="0"/>
              <a:t>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Resource Centrality Sampling</a:t>
            </a:r>
            <a:r>
              <a:rPr lang="en-US" sz="2400" dirty="0" smtClean="0"/>
              <a:t>: resource types over the total number of resources types in the dataset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460</TotalTime>
  <Words>1032</Words>
  <Application>Microsoft Macintosh PowerPoint</Application>
  <PresentationFormat>Widescreen</PresentationFormat>
  <Paragraphs>129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Andale Mono</vt:lpstr>
      <vt:lpstr>Calibri</vt:lpstr>
      <vt:lpstr>Calibri Light</vt:lpstr>
      <vt:lpstr>Droid Sans Mono for Powerline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40</cp:revision>
  <dcterms:created xsi:type="dcterms:W3CDTF">2015-05-27T09:28:42Z</dcterms:created>
  <dcterms:modified xsi:type="dcterms:W3CDTF">2015-12-04T05:26:49Z</dcterms:modified>
</cp:coreProperties>
</file>